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274540-CBBE-42C6-A18E-91C35274A2CC}">
  <a:tblStyle styleId="{24274540-CBBE-42C6-A18E-91C35274A2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ef40e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ef40e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uni1.de/amo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1.de/am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uni1.de/amo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uni1.de/amo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ni1.de/amo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uni1.de/amo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uni1.de/amo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uni1.de/amo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uni1.de/amo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uni1.de/amo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uni1.de/amo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uni1.de/amo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uni1.de/amo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uni1.de/amo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uni1.de/amo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uni1.de/amo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5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7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FAU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don’t just talk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the </a:t>
            </a:r>
            <a:r>
              <a:rPr lang="en"/>
              <a:t>next</a:t>
            </a:r>
            <a:r>
              <a:rPr lang="en"/>
              <a:t> sprint preparation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</a:t>
            </a:r>
            <a:r>
              <a:rPr lang="en"/>
              <a:t>your</a:t>
            </a:r>
            <a:r>
              <a:rPr lang="en"/>
              <a:t> team T-shirt preferences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011680"/>
            <a:ext cx="8595359" cy="174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24" name="Google Shape;224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{24274540-CBBE-42C6-A18E-91C35274A2CC}</a:tableStyleId>
              </a:tblPr>
              <a:tblGrid>
                <a:gridCol w="2865125"/>
                <a:gridCol w="2865125"/>
                <a:gridCol w="2865125"/>
              </a:tblGrid>
              <a:tr h="9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{24274540-CBBE-42C6-A18E-91C35274A2CC}</a:tableStyleId>
              </a:tblPr>
              <a:tblGrid>
                <a:gridCol w="2865125"/>
                <a:gridCol w="2865125"/>
                <a:gridCol w="2865125"/>
              </a:tblGrid>
              <a:tr h="9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01168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65" name="Google Shape;365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73" name="Google Shape;373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